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/>
    <p:restoredTop sz="93542"/>
  </p:normalViewPr>
  <p:slideViewPr>
    <p:cSldViewPr snapToGrid="0" snapToObjects="1">
      <p:cViewPr varScale="1">
        <p:scale>
          <a:sx n="122" d="100"/>
          <a:sy n="122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forward.p4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3" name="Oval 22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4" name="Oval 23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7" idx="4"/>
            <a:endCxn id="8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2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  <a:endCxn id="10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1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6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5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4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7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3"/>
            <a:endCxn id="17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7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3"/>
            <a:endCxn id="17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31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2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3"/>
            <a:endCxn id="26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3"/>
            <a:endCxn id="27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25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3"/>
            <a:endCxn id="23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3"/>
            <a:endCxn id="22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3"/>
            <a:endCxn id="30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28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29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3"/>
            <a:endCxn id="28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8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3"/>
            <a:endCxn id="29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3"/>
            <a:endCxn id="29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3"/>
            <a:endCxn id="28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8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IPv6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7" idx="6"/>
          </p:cNvCxnSpPr>
          <p:nvPr/>
        </p:nvCxnSpPr>
        <p:spPr bwMode="gray">
          <a:xfrm>
            <a:off x="3835594" y="4212097"/>
            <a:ext cx="719238" cy="47352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7" idx="13"/>
          </p:cNvCxnSpPr>
          <p:nvPr/>
        </p:nvCxnSpPr>
        <p:spPr bwMode="gray">
          <a:xfrm flipV="1">
            <a:off x="7044709" y="4198763"/>
            <a:ext cx="1149287" cy="31902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808246" y="2910738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endCxn id="107" idx="0"/>
          </p:cNvCxnSpPr>
          <p:nvPr/>
        </p:nvCxnSpPr>
        <p:spPr bwMode="gray">
          <a:xfrm flipH="1">
            <a:off x="3441921" y="1676238"/>
            <a:ext cx="2731012" cy="2164702"/>
          </a:xfrm>
          <a:prstGeom prst="straightConnector1">
            <a:avLst/>
          </a:prstGeom>
          <a:noFill/>
          <a:ln w="25400" cap="flat" cmpd="sng" algn="ctr">
            <a:solidFill>
              <a:srgbClr val="A5C249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B91C87-E42C-4848-BFD9-CDE82FD1FF4E}"/>
              </a:ext>
            </a:extLst>
          </p:cNvPr>
          <p:cNvGrpSpPr/>
          <p:nvPr/>
        </p:nvGrpSpPr>
        <p:grpSpPr>
          <a:xfrm>
            <a:off x="6172933" y="2291176"/>
            <a:ext cx="1003569" cy="753979"/>
            <a:chOff x="6841080" y="1658704"/>
            <a:chExt cx="1003569" cy="753979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C27C0A9-4B8F-684E-AC63-AFD950F3E7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1080" y="1777854"/>
              <a:ext cx="1003569" cy="634829"/>
            </a:xfrm>
            <a:custGeom>
              <a:avLst/>
              <a:gdLst>
                <a:gd name="T0" fmla="*/ 242 w 386"/>
                <a:gd name="T1" fmla="*/ 244 h 244"/>
                <a:gd name="T2" fmla="*/ 241 w 386"/>
                <a:gd name="T3" fmla="*/ 244 h 244"/>
                <a:gd name="T4" fmla="*/ 196 w 386"/>
                <a:gd name="T5" fmla="*/ 226 h 244"/>
                <a:gd name="T6" fmla="*/ 146 w 386"/>
                <a:gd name="T7" fmla="*/ 238 h 244"/>
                <a:gd name="T8" fmla="*/ 86 w 386"/>
                <a:gd name="T9" fmla="*/ 216 h 244"/>
                <a:gd name="T10" fmla="*/ 62 w 386"/>
                <a:gd name="T11" fmla="*/ 220 h 244"/>
                <a:gd name="T12" fmla="*/ 1 w 386"/>
                <a:gd name="T13" fmla="*/ 158 h 244"/>
                <a:gd name="T14" fmla="*/ 65 w 386"/>
                <a:gd name="T15" fmla="*/ 98 h 244"/>
                <a:gd name="T16" fmla="*/ 72 w 386"/>
                <a:gd name="T17" fmla="*/ 99 h 244"/>
                <a:gd name="T18" fmla="*/ 146 w 386"/>
                <a:gd name="T19" fmla="*/ 47 h 244"/>
                <a:gd name="T20" fmla="*/ 169 w 386"/>
                <a:gd name="T21" fmla="*/ 51 h 244"/>
                <a:gd name="T22" fmla="*/ 249 w 386"/>
                <a:gd name="T23" fmla="*/ 1 h 244"/>
                <a:gd name="T24" fmla="*/ 333 w 386"/>
                <a:gd name="T25" fmla="*/ 79 h 244"/>
                <a:gd name="T26" fmla="*/ 385 w 386"/>
                <a:gd name="T27" fmla="*/ 152 h 244"/>
                <a:gd name="T28" fmla="*/ 362 w 386"/>
                <a:gd name="T29" fmla="*/ 205 h 244"/>
                <a:gd name="T30" fmla="*/ 319 w 386"/>
                <a:gd name="T31" fmla="*/ 222 h 244"/>
                <a:gd name="T32" fmla="*/ 298 w 386"/>
                <a:gd name="T33" fmla="*/ 217 h 244"/>
                <a:gd name="T34" fmla="*/ 242 w 386"/>
                <a:gd name="T35" fmla="*/ 244 h 244"/>
                <a:gd name="T36" fmla="*/ 199 w 386"/>
                <a:gd name="T37" fmla="*/ 206 h 244"/>
                <a:gd name="T38" fmla="*/ 203 w 386"/>
                <a:gd name="T39" fmla="*/ 211 h 244"/>
                <a:gd name="T40" fmla="*/ 241 w 386"/>
                <a:gd name="T41" fmla="*/ 228 h 244"/>
                <a:gd name="T42" fmla="*/ 288 w 386"/>
                <a:gd name="T43" fmla="*/ 203 h 244"/>
                <a:gd name="T44" fmla="*/ 293 w 386"/>
                <a:gd name="T45" fmla="*/ 196 h 244"/>
                <a:gd name="T46" fmla="*/ 299 w 386"/>
                <a:gd name="T47" fmla="*/ 200 h 244"/>
                <a:gd name="T48" fmla="*/ 320 w 386"/>
                <a:gd name="T49" fmla="*/ 206 h 244"/>
                <a:gd name="T50" fmla="*/ 351 w 386"/>
                <a:gd name="T51" fmla="*/ 193 h 244"/>
                <a:gd name="T52" fmla="*/ 369 w 386"/>
                <a:gd name="T53" fmla="*/ 151 h 244"/>
                <a:gd name="T54" fmla="*/ 325 w 386"/>
                <a:gd name="T55" fmla="*/ 94 h 244"/>
                <a:gd name="T56" fmla="*/ 319 w 386"/>
                <a:gd name="T57" fmla="*/ 93 h 244"/>
                <a:gd name="T58" fmla="*/ 318 w 386"/>
                <a:gd name="T59" fmla="*/ 87 h 244"/>
                <a:gd name="T60" fmla="*/ 248 w 386"/>
                <a:gd name="T61" fmla="*/ 17 h 244"/>
                <a:gd name="T62" fmla="*/ 248 w 386"/>
                <a:gd name="T63" fmla="*/ 17 h 244"/>
                <a:gd name="T64" fmla="*/ 181 w 386"/>
                <a:gd name="T65" fmla="*/ 64 h 244"/>
                <a:gd name="T66" fmla="*/ 177 w 386"/>
                <a:gd name="T67" fmla="*/ 72 h 244"/>
                <a:gd name="T68" fmla="*/ 170 w 386"/>
                <a:gd name="T69" fmla="*/ 69 h 244"/>
                <a:gd name="T70" fmla="*/ 145 w 386"/>
                <a:gd name="T71" fmla="*/ 63 h 244"/>
                <a:gd name="T72" fmla="*/ 85 w 386"/>
                <a:gd name="T73" fmla="*/ 110 h 244"/>
                <a:gd name="T74" fmla="*/ 84 w 386"/>
                <a:gd name="T75" fmla="*/ 118 h 244"/>
                <a:gd name="T76" fmla="*/ 76 w 386"/>
                <a:gd name="T77" fmla="*/ 116 h 244"/>
                <a:gd name="T78" fmla="*/ 64 w 386"/>
                <a:gd name="T79" fmla="*/ 114 h 244"/>
                <a:gd name="T80" fmla="*/ 17 w 386"/>
                <a:gd name="T81" fmla="*/ 158 h 244"/>
                <a:gd name="T82" fmla="*/ 62 w 386"/>
                <a:gd name="T83" fmla="*/ 204 h 244"/>
                <a:gd name="T84" fmla="*/ 84 w 386"/>
                <a:gd name="T85" fmla="*/ 199 h 244"/>
                <a:gd name="T86" fmla="*/ 89 w 386"/>
                <a:gd name="T87" fmla="*/ 197 h 244"/>
                <a:gd name="T88" fmla="*/ 94 w 386"/>
                <a:gd name="T89" fmla="*/ 201 h 244"/>
                <a:gd name="T90" fmla="*/ 147 w 386"/>
                <a:gd name="T91" fmla="*/ 222 h 244"/>
                <a:gd name="T92" fmla="*/ 193 w 386"/>
                <a:gd name="T93" fmla="*/ 210 h 244"/>
                <a:gd name="T94" fmla="*/ 199 w 386"/>
                <a:gd name="T95" fmla="*/ 20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6" h="244">
                  <a:moveTo>
                    <a:pt x="242" y="244"/>
                  </a:moveTo>
                  <a:cubicBezTo>
                    <a:pt x="242" y="244"/>
                    <a:pt x="241" y="244"/>
                    <a:pt x="241" y="244"/>
                  </a:cubicBezTo>
                  <a:cubicBezTo>
                    <a:pt x="224" y="244"/>
                    <a:pt x="208" y="238"/>
                    <a:pt x="196" y="226"/>
                  </a:cubicBezTo>
                  <a:cubicBezTo>
                    <a:pt x="182" y="234"/>
                    <a:pt x="164" y="238"/>
                    <a:pt x="146" y="238"/>
                  </a:cubicBezTo>
                  <a:cubicBezTo>
                    <a:pt x="123" y="237"/>
                    <a:pt x="101" y="229"/>
                    <a:pt x="86" y="216"/>
                  </a:cubicBezTo>
                  <a:cubicBezTo>
                    <a:pt x="79" y="219"/>
                    <a:pt x="70" y="220"/>
                    <a:pt x="62" y="220"/>
                  </a:cubicBezTo>
                  <a:cubicBezTo>
                    <a:pt x="27" y="219"/>
                    <a:pt x="0" y="191"/>
                    <a:pt x="1" y="158"/>
                  </a:cubicBezTo>
                  <a:cubicBezTo>
                    <a:pt x="2" y="124"/>
                    <a:pt x="30" y="97"/>
                    <a:pt x="65" y="98"/>
                  </a:cubicBezTo>
                  <a:cubicBezTo>
                    <a:pt x="67" y="98"/>
                    <a:pt x="70" y="98"/>
                    <a:pt x="72" y="99"/>
                  </a:cubicBezTo>
                  <a:cubicBezTo>
                    <a:pt x="82" y="67"/>
                    <a:pt x="112" y="46"/>
                    <a:pt x="146" y="47"/>
                  </a:cubicBezTo>
                  <a:cubicBezTo>
                    <a:pt x="154" y="47"/>
                    <a:pt x="162" y="49"/>
                    <a:pt x="169" y="51"/>
                  </a:cubicBezTo>
                  <a:cubicBezTo>
                    <a:pt x="184" y="19"/>
                    <a:pt x="215" y="0"/>
                    <a:pt x="249" y="1"/>
                  </a:cubicBezTo>
                  <a:cubicBezTo>
                    <a:pt x="291" y="2"/>
                    <a:pt x="326" y="35"/>
                    <a:pt x="333" y="79"/>
                  </a:cubicBezTo>
                  <a:cubicBezTo>
                    <a:pt x="364" y="85"/>
                    <a:pt x="386" y="116"/>
                    <a:pt x="385" y="152"/>
                  </a:cubicBezTo>
                  <a:cubicBezTo>
                    <a:pt x="385" y="172"/>
                    <a:pt x="376" y="192"/>
                    <a:pt x="362" y="205"/>
                  </a:cubicBezTo>
                  <a:cubicBezTo>
                    <a:pt x="350" y="216"/>
                    <a:pt x="335" y="222"/>
                    <a:pt x="319" y="222"/>
                  </a:cubicBezTo>
                  <a:cubicBezTo>
                    <a:pt x="312" y="222"/>
                    <a:pt x="305" y="220"/>
                    <a:pt x="298" y="217"/>
                  </a:cubicBezTo>
                  <a:cubicBezTo>
                    <a:pt x="285" y="234"/>
                    <a:pt x="264" y="244"/>
                    <a:pt x="242" y="244"/>
                  </a:cubicBezTo>
                  <a:close/>
                  <a:moveTo>
                    <a:pt x="199" y="206"/>
                  </a:moveTo>
                  <a:cubicBezTo>
                    <a:pt x="203" y="211"/>
                    <a:pt x="203" y="211"/>
                    <a:pt x="203" y="211"/>
                  </a:cubicBezTo>
                  <a:cubicBezTo>
                    <a:pt x="213" y="222"/>
                    <a:pt x="227" y="228"/>
                    <a:pt x="241" y="228"/>
                  </a:cubicBezTo>
                  <a:cubicBezTo>
                    <a:pt x="260" y="229"/>
                    <a:pt x="278" y="219"/>
                    <a:pt x="288" y="203"/>
                  </a:cubicBezTo>
                  <a:cubicBezTo>
                    <a:pt x="293" y="196"/>
                    <a:pt x="293" y="196"/>
                    <a:pt x="293" y="196"/>
                  </a:cubicBezTo>
                  <a:cubicBezTo>
                    <a:pt x="299" y="200"/>
                    <a:pt x="299" y="200"/>
                    <a:pt x="299" y="200"/>
                  </a:cubicBezTo>
                  <a:cubicBezTo>
                    <a:pt x="306" y="204"/>
                    <a:pt x="313" y="206"/>
                    <a:pt x="320" y="206"/>
                  </a:cubicBezTo>
                  <a:cubicBezTo>
                    <a:pt x="331" y="206"/>
                    <a:pt x="342" y="202"/>
                    <a:pt x="351" y="193"/>
                  </a:cubicBezTo>
                  <a:cubicBezTo>
                    <a:pt x="362" y="183"/>
                    <a:pt x="369" y="168"/>
                    <a:pt x="369" y="151"/>
                  </a:cubicBezTo>
                  <a:cubicBezTo>
                    <a:pt x="370" y="121"/>
                    <a:pt x="351" y="96"/>
                    <a:pt x="325" y="94"/>
                  </a:cubicBezTo>
                  <a:cubicBezTo>
                    <a:pt x="319" y="93"/>
                    <a:pt x="319" y="93"/>
                    <a:pt x="319" y="93"/>
                  </a:cubicBezTo>
                  <a:cubicBezTo>
                    <a:pt x="318" y="87"/>
                    <a:pt x="318" y="87"/>
                    <a:pt x="318" y="87"/>
                  </a:cubicBezTo>
                  <a:cubicBezTo>
                    <a:pt x="315" y="48"/>
                    <a:pt x="285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ubicBezTo>
                    <a:pt x="219" y="16"/>
                    <a:pt x="192" y="35"/>
                    <a:pt x="181" y="64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2" y="65"/>
                    <a:pt x="154" y="63"/>
                    <a:pt x="145" y="63"/>
                  </a:cubicBezTo>
                  <a:cubicBezTo>
                    <a:pt x="117" y="62"/>
                    <a:pt x="92" y="82"/>
                    <a:pt x="85" y="110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2" y="115"/>
                    <a:pt x="68" y="114"/>
                    <a:pt x="64" y="114"/>
                  </a:cubicBezTo>
                  <a:cubicBezTo>
                    <a:pt x="39" y="114"/>
                    <a:pt x="18" y="133"/>
                    <a:pt x="17" y="158"/>
                  </a:cubicBezTo>
                  <a:cubicBezTo>
                    <a:pt x="17" y="183"/>
                    <a:pt x="37" y="204"/>
                    <a:pt x="62" y="204"/>
                  </a:cubicBezTo>
                  <a:cubicBezTo>
                    <a:pt x="70" y="204"/>
                    <a:pt x="78" y="203"/>
                    <a:pt x="84" y="199"/>
                  </a:cubicBezTo>
                  <a:cubicBezTo>
                    <a:pt x="89" y="197"/>
                    <a:pt x="89" y="197"/>
                    <a:pt x="89" y="197"/>
                  </a:cubicBezTo>
                  <a:cubicBezTo>
                    <a:pt x="94" y="201"/>
                    <a:pt x="94" y="201"/>
                    <a:pt x="94" y="201"/>
                  </a:cubicBezTo>
                  <a:cubicBezTo>
                    <a:pt x="106" y="213"/>
                    <a:pt x="125" y="221"/>
                    <a:pt x="147" y="222"/>
                  </a:cubicBezTo>
                  <a:cubicBezTo>
                    <a:pt x="164" y="222"/>
                    <a:pt x="180" y="218"/>
                    <a:pt x="193" y="210"/>
                  </a:cubicBezTo>
                  <a:lnTo>
                    <a:pt x="199" y="206"/>
                  </a:lnTo>
                  <a:close/>
                </a:path>
              </a:pathLst>
            </a:custGeom>
            <a:solidFill>
              <a:srgbClr val="10CF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577D6C3-E45F-5C46-A8EB-DF96C6F8F0DD}"/>
                </a:ext>
              </a:extLst>
            </p:cNvPr>
            <p:cNvGrpSpPr/>
            <p:nvPr/>
          </p:nvGrpSpPr>
          <p:grpSpPr>
            <a:xfrm>
              <a:off x="7331071" y="1658704"/>
              <a:ext cx="290645" cy="291837"/>
              <a:chOff x="9820885" y="2660808"/>
              <a:chExt cx="387350" cy="388937"/>
            </a:xfrm>
          </p:grpSpPr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id="{01BC0C7B-2DDC-494B-97D9-E2ED7D61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885" y="2660808"/>
                <a:ext cx="387350" cy="388937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id="{70E612F5-679A-0E41-B84A-3FBF80CFE3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72737" y="2712548"/>
                <a:ext cx="283646" cy="285457"/>
              </a:xfrm>
              <a:custGeom>
                <a:avLst/>
                <a:gdLst>
                  <a:gd name="T0" fmla="*/ 176 w 382"/>
                  <a:gd name="T1" fmla="*/ 368 h 384"/>
                  <a:gd name="T2" fmla="*/ 146 w 382"/>
                  <a:gd name="T3" fmla="*/ 377 h 384"/>
                  <a:gd name="T4" fmla="*/ 90 w 382"/>
                  <a:gd name="T5" fmla="*/ 337 h 384"/>
                  <a:gd name="T6" fmla="*/ 50 w 382"/>
                  <a:gd name="T7" fmla="*/ 323 h 384"/>
                  <a:gd name="T8" fmla="*/ 33 w 382"/>
                  <a:gd name="T9" fmla="*/ 267 h 384"/>
                  <a:gd name="T10" fmla="*/ 20 w 382"/>
                  <a:gd name="T11" fmla="*/ 248 h 384"/>
                  <a:gd name="T12" fmla="*/ 0 w 382"/>
                  <a:gd name="T13" fmla="*/ 196 h 384"/>
                  <a:gd name="T14" fmla="*/ 33 w 382"/>
                  <a:gd name="T15" fmla="*/ 164 h 384"/>
                  <a:gd name="T16" fmla="*/ 35 w 382"/>
                  <a:gd name="T17" fmla="*/ 91 h 384"/>
                  <a:gd name="T18" fmla="*/ 59 w 382"/>
                  <a:gd name="T19" fmla="*/ 75 h 384"/>
                  <a:gd name="T20" fmla="*/ 106 w 382"/>
                  <a:gd name="T21" fmla="*/ 25 h 384"/>
                  <a:gd name="T22" fmla="*/ 135 w 382"/>
                  <a:gd name="T23" fmla="*/ 25 h 384"/>
                  <a:gd name="T24" fmla="*/ 206 w 382"/>
                  <a:gd name="T25" fmla="*/ 15 h 384"/>
                  <a:gd name="T26" fmla="*/ 235 w 382"/>
                  <a:gd name="T27" fmla="*/ 9 h 384"/>
                  <a:gd name="T28" fmla="*/ 292 w 382"/>
                  <a:gd name="T29" fmla="*/ 47 h 384"/>
                  <a:gd name="T30" fmla="*/ 295 w 382"/>
                  <a:gd name="T31" fmla="*/ 68 h 384"/>
                  <a:gd name="T32" fmla="*/ 350 w 382"/>
                  <a:gd name="T33" fmla="*/ 117 h 384"/>
                  <a:gd name="T34" fmla="*/ 377 w 382"/>
                  <a:gd name="T35" fmla="*/ 149 h 384"/>
                  <a:gd name="T36" fmla="*/ 351 w 382"/>
                  <a:gd name="T37" fmla="*/ 209 h 384"/>
                  <a:gd name="T38" fmla="*/ 373 w 382"/>
                  <a:gd name="T39" fmla="*/ 250 h 384"/>
                  <a:gd name="T40" fmla="*/ 321 w 382"/>
                  <a:gd name="T41" fmla="*/ 287 h 384"/>
                  <a:gd name="T42" fmla="*/ 320 w 382"/>
                  <a:gd name="T43" fmla="*/ 335 h 384"/>
                  <a:gd name="T44" fmla="*/ 246 w 382"/>
                  <a:gd name="T45" fmla="*/ 344 h 384"/>
                  <a:gd name="T46" fmla="*/ 193 w 382"/>
                  <a:gd name="T47" fmla="*/ 384 h 384"/>
                  <a:gd name="T48" fmla="*/ 232 w 382"/>
                  <a:gd name="T49" fmla="*/ 363 h 384"/>
                  <a:gd name="T50" fmla="*/ 261 w 382"/>
                  <a:gd name="T51" fmla="*/ 319 h 384"/>
                  <a:gd name="T52" fmla="*/ 312 w 382"/>
                  <a:gd name="T53" fmla="*/ 321 h 384"/>
                  <a:gd name="T54" fmla="*/ 298 w 382"/>
                  <a:gd name="T55" fmla="*/ 290 h 384"/>
                  <a:gd name="T56" fmla="*/ 341 w 382"/>
                  <a:gd name="T57" fmla="*/ 279 h 384"/>
                  <a:gd name="T58" fmla="*/ 358 w 382"/>
                  <a:gd name="T59" fmla="*/ 241 h 384"/>
                  <a:gd name="T60" fmla="*/ 332 w 382"/>
                  <a:gd name="T61" fmla="*/ 223 h 384"/>
                  <a:gd name="T62" fmla="*/ 366 w 382"/>
                  <a:gd name="T63" fmla="*/ 189 h 384"/>
                  <a:gd name="T64" fmla="*/ 329 w 382"/>
                  <a:gd name="T65" fmla="*/ 148 h 384"/>
                  <a:gd name="T66" fmla="*/ 341 w 382"/>
                  <a:gd name="T67" fmla="*/ 102 h 384"/>
                  <a:gd name="T68" fmla="*/ 290 w 382"/>
                  <a:gd name="T69" fmla="*/ 84 h 384"/>
                  <a:gd name="T70" fmla="*/ 278 w 382"/>
                  <a:gd name="T71" fmla="*/ 41 h 384"/>
                  <a:gd name="T72" fmla="*/ 242 w 382"/>
                  <a:gd name="T73" fmla="*/ 23 h 384"/>
                  <a:gd name="T74" fmla="*/ 229 w 382"/>
                  <a:gd name="T75" fmla="*/ 51 h 384"/>
                  <a:gd name="T76" fmla="*/ 190 w 382"/>
                  <a:gd name="T77" fmla="*/ 17 h 384"/>
                  <a:gd name="T78" fmla="*/ 154 w 382"/>
                  <a:gd name="T79" fmla="*/ 51 h 384"/>
                  <a:gd name="T80" fmla="*/ 103 w 382"/>
                  <a:gd name="T81" fmla="*/ 41 h 384"/>
                  <a:gd name="T82" fmla="*/ 72 w 382"/>
                  <a:gd name="T83" fmla="*/ 65 h 384"/>
                  <a:gd name="T84" fmla="*/ 73 w 382"/>
                  <a:gd name="T85" fmla="*/ 108 h 384"/>
                  <a:gd name="T86" fmla="*/ 25 w 382"/>
                  <a:gd name="T87" fmla="*/ 140 h 384"/>
                  <a:gd name="T88" fmla="*/ 47 w 382"/>
                  <a:gd name="T89" fmla="*/ 182 h 384"/>
                  <a:gd name="T90" fmla="*/ 16 w 382"/>
                  <a:gd name="T91" fmla="*/ 195 h 384"/>
                  <a:gd name="T92" fmla="*/ 22 w 382"/>
                  <a:gd name="T93" fmla="*/ 233 h 384"/>
                  <a:gd name="T94" fmla="*/ 65 w 382"/>
                  <a:gd name="T95" fmla="*/ 263 h 384"/>
                  <a:gd name="T96" fmla="*/ 41 w 382"/>
                  <a:gd name="T97" fmla="*/ 281 h 384"/>
                  <a:gd name="T98" fmla="*/ 89 w 382"/>
                  <a:gd name="T99" fmla="*/ 295 h 384"/>
                  <a:gd name="T100" fmla="*/ 105 w 382"/>
                  <a:gd name="T101" fmla="*/ 344 h 384"/>
                  <a:gd name="T102" fmla="*/ 140 w 382"/>
                  <a:gd name="T103" fmla="*/ 362 h 384"/>
                  <a:gd name="T104" fmla="*/ 181 w 382"/>
                  <a:gd name="T105" fmla="*/ 337 h 384"/>
                  <a:gd name="T106" fmla="*/ 192 w 382"/>
                  <a:gd name="T107" fmla="*/ 366 h 384"/>
                  <a:gd name="T108" fmla="*/ 359 w 382"/>
                  <a:gd name="T109" fmla="*/ 237 h 384"/>
                  <a:gd name="T110" fmla="*/ 90 w 382"/>
                  <a:gd name="T111" fmla="*/ 192 h 384"/>
                  <a:gd name="T112" fmla="*/ 191 w 382"/>
                  <a:gd name="T113" fmla="*/ 107 h 384"/>
                  <a:gd name="T114" fmla="*/ 191 w 382"/>
                  <a:gd name="T115" fmla="*/ 107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2" h="384">
                    <a:moveTo>
                      <a:pt x="193" y="384"/>
                    </a:moveTo>
                    <a:cubicBezTo>
                      <a:pt x="187" y="384"/>
                      <a:pt x="180" y="380"/>
                      <a:pt x="177" y="374"/>
                    </a:cubicBezTo>
                    <a:cubicBezTo>
                      <a:pt x="177" y="373"/>
                      <a:pt x="177" y="373"/>
                      <a:pt x="177" y="373"/>
                    </a:cubicBezTo>
                    <a:cubicBezTo>
                      <a:pt x="176" y="371"/>
                      <a:pt x="176" y="369"/>
                      <a:pt x="176" y="368"/>
                    </a:cubicBezTo>
                    <a:cubicBezTo>
                      <a:pt x="174" y="353"/>
                      <a:pt x="174" y="353"/>
                      <a:pt x="174" y="353"/>
                    </a:cubicBezTo>
                    <a:cubicBezTo>
                      <a:pt x="171" y="352"/>
                      <a:pt x="167" y="352"/>
                      <a:pt x="163" y="351"/>
                    </a:cubicBezTo>
                    <a:cubicBezTo>
                      <a:pt x="156" y="367"/>
                      <a:pt x="156" y="367"/>
                      <a:pt x="156" y="367"/>
                    </a:cubicBezTo>
                    <a:cubicBezTo>
                      <a:pt x="154" y="372"/>
                      <a:pt x="150" y="375"/>
                      <a:pt x="146" y="377"/>
                    </a:cubicBezTo>
                    <a:cubicBezTo>
                      <a:pt x="141" y="378"/>
                      <a:pt x="136" y="378"/>
                      <a:pt x="132" y="376"/>
                    </a:cubicBezTo>
                    <a:cubicBezTo>
                      <a:pt x="99" y="361"/>
                      <a:pt x="99" y="361"/>
                      <a:pt x="99" y="361"/>
                    </a:cubicBezTo>
                    <a:cubicBezTo>
                      <a:pt x="95" y="359"/>
                      <a:pt x="91" y="355"/>
                      <a:pt x="90" y="351"/>
                    </a:cubicBezTo>
                    <a:cubicBezTo>
                      <a:pt x="88" y="346"/>
                      <a:pt x="88" y="341"/>
                      <a:pt x="90" y="337"/>
                    </a:cubicBezTo>
                    <a:cubicBezTo>
                      <a:pt x="96" y="323"/>
                      <a:pt x="96" y="323"/>
                      <a:pt x="96" y="323"/>
                    </a:cubicBezTo>
                    <a:cubicBezTo>
                      <a:pt x="93" y="321"/>
                      <a:pt x="90" y="319"/>
                      <a:pt x="88" y="316"/>
                    </a:cubicBezTo>
                    <a:cubicBezTo>
                      <a:pt x="75" y="326"/>
                      <a:pt x="75" y="326"/>
                      <a:pt x="75" y="326"/>
                    </a:cubicBezTo>
                    <a:cubicBezTo>
                      <a:pt x="67" y="332"/>
                      <a:pt x="56" y="331"/>
                      <a:pt x="50" y="323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2" y="286"/>
                      <a:pt x="23" y="275"/>
                      <a:pt x="31" y="269"/>
                    </a:cubicBezTo>
                    <a:cubicBezTo>
                      <a:pt x="32" y="268"/>
                      <a:pt x="32" y="268"/>
                      <a:pt x="32" y="268"/>
                    </a:cubicBezTo>
                    <a:cubicBezTo>
                      <a:pt x="32" y="267"/>
                      <a:pt x="33" y="267"/>
                      <a:pt x="33" y="267"/>
                    </a:cubicBezTo>
                    <a:cubicBezTo>
                      <a:pt x="45" y="258"/>
                      <a:pt x="45" y="258"/>
                      <a:pt x="45" y="258"/>
                    </a:cubicBezTo>
                    <a:cubicBezTo>
                      <a:pt x="43" y="254"/>
                      <a:pt x="42" y="250"/>
                      <a:pt x="40" y="247"/>
                    </a:cubicBezTo>
                    <a:cubicBezTo>
                      <a:pt x="24" y="248"/>
                      <a:pt x="24" y="248"/>
                      <a:pt x="24" y="248"/>
                    </a:cubicBezTo>
                    <a:cubicBezTo>
                      <a:pt x="23" y="249"/>
                      <a:pt x="22" y="249"/>
                      <a:pt x="20" y="248"/>
                    </a:cubicBezTo>
                    <a:cubicBezTo>
                      <a:pt x="20" y="248"/>
                      <a:pt x="20" y="248"/>
                      <a:pt x="20" y="248"/>
                    </a:cubicBezTo>
                    <a:cubicBezTo>
                      <a:pt x="20" y="248"/>
                      <a:pt x="19" y="248"/>
                      <a:pt x="18" y="248"/>
                    </a:cubicBezTo>
                    <a:cubicBezTo>
                      <a:pt x="10" y="246"/>
                      <a:pt x="5" y="240"/>
                      <a:pt x="4" y="23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2"/>
                      <a:pt x="1" y="187"/>
                      <a:pt x="4" y="183"/>
                    </a:cubicBezTo>
                    <a:cubicBezTo>
                      <a:pt x="7" y="179"/>
                      <a:pt x="11" y="177"/>
                      <a:pt x="16" y="176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2" y="171"/>
                      <a:pt x="33" y="167"/>
                      <a:pt x="33" y="164"/>
                    </a:cubicBezTo>
                    <a:cubicBezTo>
                      <a:pt x="18" y="157"/>
                      <a:pt x="18" y="157"/>
                      <a:pt x="18" y="157"/>
                    </a:cubicBezTo>
                    <a:cubicBezTo>
                      <a:pt x="10" y="153"/>
                      <a:pt x="6" y="143"/>
                      <a:pt x="10" y="13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7" y="96"/>
                      <a:pt x="31" y="92"/>
                      <a:pt x="35" y="91"/>
                    </a:cubicBezTo>
                    <a:cubicBezTo>
                      <a:pt x="39" y="89"/>
                      <a:pt x="44" y="89"/>
                      <a:pt x="49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4" y="94"/>
                      <a:pt x="66" y="91"/>
                      <a:pt x="69" y="88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1"/>
                      <a:pt x="55" y="66"/>
                      <a:pt x="56" y="62"/>
                    </a:cubicBezTo>
                    <a:cubicBezTo>
                      <a:pt x="56" y="57"/>
                      <a:pt x="59" y="53"/>
                      <a:pt x="63" y="50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6"/>
                      <a:pt x="102" y="25"/>
                      <a:pt x="106" y="25"/>
                    </a:cubicBezTo>
                    <a:cubicBezTo>
                      <a:pt x="111" y="26"/>
                      <a:pt x="114" y="29"/>
                      <a:pt x="117" y="32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30" y="43"/>
                      <a:pt x="133" y="41"/>
                      <a:pt x="137" y="40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14"/>
                      <a:pt x="140" y="6"/>
                      <a:pt x="150" y="4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97" y="0"/>
                      <a:pt x="205" y="6"/>
                      <a:pt x="206" y="15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12" y="32"/>
                      <a:pt x="216" y="32"/>
                      <a:pt x="220" y="33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7" y="14"/>
                      <a:pt x="231" y="10"/>
                      <a:pt x="235" y="9"/>
                    </a:cubicBezTo>
                    <a:cubicBezTo>
                      <a:pt x="240" y="7"/>
                      <a:pt x="245" y="7"/>
                      <a:pt x="249" y="9"/>
                    </a:cubicBezTo>
                    <a:cubicBezTo>
                      <a:pt x="282" y="24"/>
                      <a:pt x="282" y="24"/>
                      <a:pt x="282" y="24"/>
                    </a:cubicBezTo>
                    <a:cubicBezTo>
                      <a:pt x="286" y="26"/>
                      <a:pt x="290" y="29"/>
                      <a:pt x="292" y="33"/>
                    </a:cubicBezTo>
                    <a:cubicBezTo>
                      <a:pt x="294" y="37"/>
                      <a:pt x="294" y="42"/>
                      <a:pt x="292" y="47"/>
                    </a:cubicBezTo>
                    <a:cubicBezTo>
                      <a:pt x="292" y="48"/>
                      <a:pt x="292" y="48"/>
                      <a:pt x="292" y="48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6" y="61"/>
                      <a:pt x="286" y="61"/>
                      <a:pt x="286" y="62"/>
                    </a:cubicBezTo>
                    <a:cubicBezTo>
                      <a:pt x="289" y="64"/>
                      <a:pt x="292" y="66"/>
                      <a:pt x="295" y="68"/>
                    </a:cubicBezTo>
                    <a:cubicBezTo>
                      <a:pt x="307" y="59"/>
                      <a:pt x="307" y="59"/>
                      <a:pt x="307" y="59"/>
                    </a:cubicBezTo>
                    <a:cubicBezTo>
                      <a:pt x="315" y="53"/>
                      <a:pt x="325" y="54"/>
                      <a:pt x="332" y="62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9" y="101"/>
                      <a:pt x="357" y="112"/>
                      <a:pt x="350" y="117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9" y="130"/>
                      <a:pt x="341" y="133"/>
                      <a:pt x="342" y="137"/>
                    </a:cubicBezTo>
                    <a:cubicBezTo>
                      <a:pt x="359" y="135"/>
                      <a:pt x="359" y="135"/>
                      <a:pt x="359" y="135"/>
                    </a:cubicBezTo>
                    <a:cubicBezTo>
                      <a:pt x="367" y="135"/>
                      <a:pt x="375" y="141"/>
                      <a:pt x="377" y="149"/>
                    </a:cubicBezTo>
                    <a:cubicBezTo>
                      <a:pt x="378" y="151"/>
                      <a:pt x="378" y="151"/>
                      <a:pt x="378" y="151"/>
                    </a:cubicBezTo>
                    <a:cubicBezTo>
                      <a:pt x="382" y="189"/>
                      <a:pt x="382" y="189"/>
                      <a:pt x="382" y="189"/>
                    </a:cubicBezTo>
                    <a:cubicBezTo>
                      <a:pt x="382" y="197"/>
                      <a:pt x="376" y="207"/>
                      <a:pt x="365" y="207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1" y="213"/>
                      <a:pt x="350" y="216"/>
                      <a:pt x="349" y="220"/>
                    </a:cubicBezTo>
                    <a:cubicBezTo>
                      <a:pt x="365" y="227"/>
                      <a:pt x="365" y="227"/>
                      <a:pt x="365" y="227"/>
                    </a:cubicBezTo>
                    <a:cubicBezTo>
                      <a:pt x="365" y="227"/>
                      <a:pt x="366" y="227"/>
                      <a:pt x="366" y="228"/>
                    </a:cubicBezTo>
                    <a:cubicBezTo>
                      <a:pt x="374" y="233"/>
                      <a:pt x="377" y="242"/>
                      <a:pt x="373" y="250"/>
                    </a:cubicBezTo>
                    <a:cubicBezTo>
                      <a:pt x="358" y="284"/>
                      <a:pt x="358" y="284"/>
                      <a:pt x="358" y="284"/>
                    </a:cubicBezTo>
                    <a:cubicBezTo>
                      <a:pt x="356" y="288"/>
                      <a:pt x="353" y="292"/>
                      <a:pt x="348" y="294"/>
                    </a:cubicBezTo>
                    <a:cubicBezTo>
                      <a:pt x="344" y="295"/>
                      <a:pt x="339" y="295"/>
                      <a:pt x="335" y="293"/>
                    </a:cubicBezTo>
                    <a:cubicBezTo>
                      <a:pt x="321" y="287"/>
                      <a:pt x="321" y="287"/>
                      <a:pt x="321" y="287"/>
                    </a:cubicBezTo>
                    <a:cubicBezTo>
                      <a:pt x="319" y="290"/>
                      <a:pt x="317" y="293"/>
                      <a:pt x="314" y="296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27" y="314"/>
                      <a:pt x="328" y="319"/>
                      <a:pt x="327" y="323"/>
                    </a:cubicBezTo>
                    <a:cubicBezTo>
                      <a:pt x="327" y="328"/>
                      <a:pt x="324" y="332"/>
                      <a:pt x="320" y="335"/>
                    </a:cubicBezTo>
                    <a:cubicBezTo>
                      <a:pt x="290" y="357"/>
                      <a:pt x="290" y="357"/>
                      <a:pt x="290" y="357"/>
                    </a:cubicBezTo>
                    <a:cubicBezTo>
                      <a:pt x="282" y="362"/>
                      <a:pt x="271" y="360"/>
                      <a:pt x="265" y="352"/>
                    </a:cubicBezTo>
                    <a:cubicBezTo>
                      <a:pt x="256" y="340"/>
                      <a:pt x="256" y="340"/>
                      <a:pt x="256" y="340"/>
                    </a:cubicBezTo>
                    <a:cubicBezTo>
                      <a:pt x="253" y="341"/>
                      <a:pt x="250" y="343"/>
                      <a:pt x="246" y="344"/>
                    </a:cubicBezTo>
                    <a:cubicBezTo>
                      <a:pt x="248" y="361"/>
                      <a:pt x="248" y="361"/>
                      <a:pt x="248" y="361"/>
                    </a:cubicBezTo>
                    <a:cubicBezTo>
                      <a:pt x="249" y="371"/>
                      <a:pt x="242" y="380"/>
                      <a:pt x="232" y="381"/>
                    </a:cubicBezTo>
                    <a:cubicBezTo>
                      <a:pt x="195" y="384"/>
                      <a:pt x="195" y="384"/>
                      <a:pt x="195" y="384"/>
                    </a:cubicBezTo>
                    <a:cubicBezTo>
                      <a:pt x="195" y="384"/>
                      <a:pt x="194" y="384"/>
                      <a:pt x="193" y="384"/>
                    </a:cubicBezTo>
                    <a:close/>
                    <a:moveTo>
                      <a:pt x="192" y="367"/>
                    </a:moveTo>
                    <a:cubicBezTo>
                      <a:pt x="192" y="368"/>
                      <a:pt x="193" y="368"/>
                      <a:pt x="194" y="368"/>
                    </a:cubicBezTo>
                    <a:cubicBezTo>
                      <a:pt x="230" y="365"/>
                      <a:pt x="230" y="365"/>
                      <a:pt x="230" y="365"/>
                    </a:cubicBezTo>
                    <a:cubicBezTo>
                      <a:pt x="231" y="365"/>
                      <a:pt x="232" y="364"/>
                      <a:pt x="232" y="363"/>
                    </a:cubicBezTo>
                    <a:cubicBezTo>
                      <a:pt x="229" y="333"/>
                      <a:pt x="229" y="333"/>
                      <a:pt x="229" y="333"/>
                    </a:cubicBezTo>
                    <a:cubicBezTo>
                      <a:pt x="236" y="330"/>
                      <a:pt x="236" y="330"/>
                      <a:pt x="236" y="330"/>
                    </a:cubicBezTo>
                    <a:cubicBezTo>
                      <a:pt x="243" y="328"/>
                      <a:pt x="249" y="326"/>
                      <a:pt x="254" y="323"/>
                    </a:cubicBezTo>
                    <a:cubicBezTo>
                      <a:pt x="261" y="319"/>
                      <a:pt x="261" y="319"/>
                      <a:pt x="261" y="319"/>
                    </a:cubicBezTo>
                    <a:cubicBezTo>
                      <a:pt x="278" y="343"/>
                      <a:pt x="278" y="343"/>
                      <a:pt x="278" y="343"/>
                    </a:cubicBezTo>
                    <a:cubicBezTo>
                      <a:pt x="279" y="344"/>
                      <a:pt x="280" y="344"/>
                      <a:pt x="281" y="344"/>
                    </a:cubicBezTo>
                    <a:cubicBezTo>
                      <a:pt x="311" y="322"/>
                      <a:pt x="311" y="322"/>
                      <a:pt x="311" y="322"/>
                    </a:cubicBezTo>
                    <a:cubicBezTo>
                      <a:pt x="311" y="322"/>
                      <a:pt x="311" y="321"/>
                      <a:pt x="312" y="321"/>
                    </a:cubicBezTo>
                    <a:cubicBezTo>
                      <a:pt x="312" y="321"/>
                      <a:pt x="312" y="320"/>
                      <a:pt x="311" y="319"/>
                    </a:cubicBezTo>
                    <a:cubicBezTo>
                      <a:pt x="297" y="300"/>
                      <a:pt x="297" y="300"/>
                      <a:pt x="297" y="300"/>
                    </a:cubicBezTo>
                    <a:cubicBezTo>
                      <a:pt x="294" y="295"/>
                      <a:pt x="294" y="295"/>
                      <a:pt x="294" y="295"/>
                    </a:cubicBezTo>
                    <a:cubicBezTo>
                      <a:pt x="298" y="290"/>
                      <a:pt x="298" y="290"/>
                      <a:pt x="298" y="290"/>
                    </a:cubicBezTo>
                    <a:cubicBezTo>
                      <a:pt x="302" y="286"/>
                      <a:pt x="305" y="282"/>
                      <a:pt x="308" y="278"/>
                    </a:cubicBezTo>
                    <a:cubicBezTo>
                      <a:pt x="309" y="276"/>
                      <a:pt x="311" y="274"/>
                      <a:pt x="312" y="273"/>
                    </a:cubicBezTo>
                    <a:cubicBezTo>
                      <a:pt x="316" y="268"/>
                      <a:pt x="316" y="268"/>
                      <a:pt x="316" y="268"/>
                    </a:cubicBezTo>
                    <a:cubicBezTo>
                      <a:pt x="341" y="279"/>
                      <a:pt x="341" y="279"/>
                      <a:pt x="341" y="279"/>
                    </a:cubicBezTo>
                    <a:cubicBezTo>
                      <a:pt x="342" y="279"/>
                      <a:pt x="342" y="279"/>
                      <a:pt x="342" y="279"/>
                    </a:cubicBezTo>
                    <a:cubicBezTo>
                      <a:pt x="343" y="279"/>
                      <a:pt x="343" y="278"/>
                      <a:pt x="344" y="278"/>
                    </a:cubicBezTo>
                    <a:cubicBezTo>
                      <a:pt x="358" y="244"/>
                      <a:pt x="358" y="244"/>
                      <a:pt x="358" y="244"/>
                    </a:cubicBezTo>
                    <a:cubicBezTo>
                      <a:pt x="359" y="243"/>
                      <a:pt x="358" y="242"/>
                      <a:pt x="358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31" y="229"/>
                      <a:pt x="331" y="229"/>
                      <a:pt x="331" y="229"/>
                    </a:cubicBezTo>
                    <a:cubicBezTo>
                      <a:pt x="332" y="223"/>
                      <a:pt x="332" y="223"/>
                      <a:pt x="332" y="223"/>
                    </a:cubicBezTo>
                    <a:cubicBezTo>
                      <a:pt x="334" y="216"/>
                      <a:pt x="335" y="209"/>
                      <a:pt x="335" y="202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65" y="191"/>
                      <a:pt x="365" y="191"/>
                      <a:pt x="365" y="191"/>
                    </a:cubicBezTo>
                    <a:cubicBezTo>
                      <a:pt x="365" y="191"/>
                      <a:pt x="366" y="190"/>
                      <a:pt x="366" y="189"/>
                    </a:cubicBezTo>
                    <a:cubicBezTo>
                      <a:pt x="362" y="153"/>
                      <a:pt x="362" y="153"/>
                      <a:pt x="362" y="153"/>
                    </a:cubicBezTo>
                    <a:cubicBezTo>
                      <a:pt x="361" y="153"/>
                      <a:pt x="361" y="151"/>
                      <a:pt x="359" y="151"/>
                    </a:cubicBezTo>
                    <a:cubicBezTo>
                      <a:pt x="331" y="154"/>
                      <a:pt x="331" y="154"/>
                      <a:pt x="331" y="154"/>
                    </a:cubicBezTo>
                    <a:cubicBezTo>
                      <a:pt x="329" y="148"/>
                      <a:pt x="329" y="148"/>
                      <a:pt x="329" y="148"/>
                    </a:cubicBezTo>
                    <a:cubicBezTo>
                      <a:pt x="327" y="141"/>
                      <a:pt x="324" y="133"/>
                      <a:pt x="321" y="127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40" y="105"/>
                      <a:pt x="340" y="105"/>
                      <a:pt x="340" y="105"/>
                    </a:cubicBezTo>
                    <a:cubicBezTo>
                      <a:pt x="341" y="104"/>
                      <a:pt x="341" y="103"/>
                      <a:pt x="341" y="102"/>
                    </a:cubicBezTo>
                    <a:cubicBezTo>
                      <a:pt x="319" y="72"/>
                      <a:pt x="319" y="72"/>
                      <a:pt x="319" y="72"/>
                    </a:cubicBezTo>
                    <a:cubicBezTo>
                      <a:pt x="318" y="71"/>
                      <a:pt x="317" y="71"/>
                      <a:pt x="317" y="71"/>
                    </a:cubicBezTo>
                    <a:cubicBezTo>
                      <a:pt x="295" y="88"/>
                      <a:pt x="295" y="88"/>
                      <a:pt x="295" y="88"/>
                    </a:cubicBezTo>
                    <a:cubicBezTo>
                      <a:pt x="290" y="84"/>
                      <a:pt x="290" y="84"/>
                      <a:pt x="290" y="84"/>
                    </a:cubicBezTo>
                    <a:cubicBezTo>
                      <a:pt x="286" y="81"/>
                      <a:pt x="281" y="78"/>
                      <a:pt x="277" y="74"/>
                    </a:cubicBezTo>
                    <a:cubicBezTo>
                      <a:pt x="275" y="73"/>
                      <a:pt x="273" y="71"/>
                      <a:pt x="270" y="70"/>
                    </a:cubicBezTo>
                    <a:cubicBezTo>
                      <a:pt x="265" y="66"/>
                      <a:pt x="265" y="66"/>
                      <a:pt x="265" y="66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0"/>
                      <a:pt x="278" y="40"/>
                    </a:cubicBezTo>
                    <a:cubicBezTo>
                      <a:pt x="278" y="40"/>
                      <a:pt x="277" y="40"/>
                      <a:pt x="277" y="40"/>
                    </a:cubicBezTo>
                    <a:cubicBezTo>
                      <a:pt x="276" y="39"/>
                      <a:pt x="276" y="39"/>
                      <a:pt x="276" y="39"/>
                    </a:cubicBezTo>
                    <a:cubicBezTo>
                      <a:pt x="242" y="23"/>
                      <a:pt x="242" y="23"/>
                      <a:pt x="242" y="23"/>
                    </a:cubicBezTo>
                    <a:cubicBezTo>
                      <a:pt x="242" y="23"/>
                      <a:pt x="242" y="23"/>
                      <a:pt x="241" y="23"/>
                    </a:cubicBezTo>
                    <a:cubicBezTo>
                      <a:pt x="241" y="23"/>
                      <a:pt x="241" y="24"/>
                      <a:pt x="241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17" y="48"/>
                      <a:pt x="211" y="48"/>
                      <a:pt x="205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90" y="16"/>
                      <a:pt x="189" y="16"/>
                      <a:pt x="188" y="16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1" y="20"/>
                      <a:pt x="151" y="21"/>
                      <a:pt x="151" y="23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1" y="55"/>
                      <a:pt x="133" y="59"/>
                      <a:pt x="128" y="61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2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4"/>
                      <a:pt x="72" y="64"/>
                    </a:cubicBezTo>
                    <a:cubicBezTo>
                      <a:pt x="72" y="64"/>
                      <a:pt x="72" y="65"/>
                      <a:pt x="72" y="65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0" y="99"/>
                      <a:pt x="77" y="103"/>
                      <a:pt x="73" y="108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06"/>
                      <a:pt x="40" y="106"/>
                      <a:pt x="40" y="106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4" y="142"/>
                      <a:pt x="25" y="142"/>
                      <a:pt x="25" y="143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9" y="167"/>
                      <a:pt x="47" y="175"/>
                      <a:pt x="47" y="182"/>
                    </a:cubicBezTo>
                    <a:cubicBezTo>
                      <a:pt x="47" y="189"/>
                      <a:pt x="47" y="189"/>
                      <a:pt x="47" y="189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7" y="192"/>
                      <a:pt x="17" y="193"/>
                      <a:pt x="16" y="193"/>
                    </a:cubicBezTo>
                    <a:cubicBezTo>
                      <a:pt x="16" y="193"/>
                      <a:pt x="16" y="194"/>
                      <a:pt x="16" y="195"/>
                    </a:cubicBezTo>
                    <a:cubicBezTo>
                      <a:pt x="20" y="231"/>
                      <a:pt x="20" y="231"/>
                      <a:pt x="20" y="231"/>
                    </a:cubicBezTo>
                    <a:cubicBezTo>
                      <a:pt x="20" y="232"/>
                      <a:pt x="21" y="232"/>
                      <a:pt x="22" y="232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56" y="242"/>
                      <a:pt x="59" y="250"/>
                      <a:pt x="62" y="257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44" y="279"/>
                      <a:pt x="44" y="279"/>
                      <a:pt x="44" y="279"/>
                    </a:cubicBezTo>
                    <a:cubicBezTo>
                      <a:pt x="43" y="279"/>
                      <a:pt x="43" y="279"/>
                      <a:pt x="43" y="28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1" y="281"/>
                      <a:pt x="41" y="281"/>
                      <a:pt x="41" y="281"/>
                    </a:cubicBezTo>
                    <a:cubicBezTo>
                      <a:pt x="40" y="282"/>
                      <a:pt x="40" y="283"/>
                      <a:pt x="40" y="284"/>
                    </a:cubicBezTo>
                    <a:cubicBezTo>
                      <a:pt x="63" y="313"/>
                      <a:pt x="63" y="313"/>
                      <a:pt x="63" y="313"/>
                    </a:cubicBezTo>
                    <a:cubicBezTo>
                      <a:pt x="63" y="314"/>
                      <a:pt x="64" y="314"/>
                      <a:pt x="65" y="313"/>
                    </a:cubicBezTo>
                    <a:cubicBezTo>
                      <a:pt x="89" y="295"/>
                      <a:pt x="89" y="295"/>
                      <a:pt x="89" y="29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9" y="305"/>
                      <a:pt x="104" y="309"/>
                      <a:pt x="111" y="314"/>
                    </a:cubicBezTo>
                    <a:cubicBezTo>
                      <a:pt x="117" y="317"/>
                      <a:pt x="117" y="317"/>
                      <a:pt x="117" y="317"/>
                    </a:cubicBezTo>
                    <a:cubicBezTo>
                      <a:pt x="105" y="344"/>
                      <a:pt x="105" y="344"/>
                      <a:pt x="105" y="344"/>
                    </a:cubicBezTo>
                    <a:cubicBezTo>
                      <a:pt x="104" y="344"/>
                      <a:pt x="104" y="345"/>
                      <a:pt x="105" y="345"/>
                    </a:cubicBezTo>
                    <a:cubicBezTo>
                      <a:pt x="105" y="346"/>
                      <a:pt x="105" y="346"/>
                      <a:pt x="106" y="346"/>
                    </a:cubicBezTo>
                    <a:cubicBezTo>
                      <a:pt x="139" y="362"/>
                      <a:pt x="139" y="362"/>
                      <a:pt x="139" y="362"/>
                    </a:cubicBezTo>
                    <a:cubicBezTo>
                      <a:pt x="139" y="362"/>
                      <a:pt x="140" y="362"/>
                      <a:pt x="140" y="362"/>
                    </a:cubicBezTo>
                    <a:cubicBezTo>
                      <a:pt x="141" y="362"/>
                      <a:pt x="141" y="361"/>
                      <a:pt x="141" y="361"/>
                    </a:cubicBezTo>
                    <a:cubicBezTo>
                      <a:pt x="154" y="333"/>
                      <a:pt x="154" y="333"/>
                      <a:pt x="154" y="333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7" y="335"/>
                      <a:pt x="175" y="337"/>
                      <a:pt x="181" y="337"/>
                    </a:cubicBezTo>
                    <a:cubicBezTo>
                      <a:pt x="189" y="337"/>
                      <a:pt x="189" y="337"/>
                      <a:pt x="189" y="337"/>
                    </a:cubicBezTo>
                    <a:cubicBezTo>
                      <a:pt x="190" y="349"/>
                      <a:pt x="190" y="349"/>
                      <a:pt x="190" y="349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lnTo>
                      <a:pt x="192" y="367"/>
                    </a:lnTo>
                    <a:close/>
                    <a:moveTo>
                      <a:pt x="360" y="236"/>
                    </a:moveTo>
                    <a:cubicBezTo>
                      <a:pt x="359" y="237"/>
                      <a:pt x="359" y="237"/>
                      <a:pt x="359" y="237"/>
                    </a:cubicBezTo>
                    <a:cubicBezTo>
                      <a:pt x="361" y="234"/>
                      <a:pt x="361" y="234"/>
                      <a:pt x="361" y="234"/>
                    </a:cubicBezTo>
                    <a:lnTo>
                      <a:pt x="360" y="236"/>
                    </a:lnTo>
                    <a:close/>
                    <a:moveTo>
                      <a:pt x="191" y="293"/>
                    </a:moveTo>
                    <a:cubicBezTo>
                      <a:pt x="135" y="293"/>
                      <a:pt x="90" y="248"/>
                      <a:pt x="90" y="192"/>
                    </a:cubicBezTo>
                    <a:cubicBezTo>
                      <a:pt x="90" y="137"/>
                      <a:pt x="135" y="91"/>
                      <a:pt x="191" y="91"/>
                    </a:cubicBezTo>
                    <a:cubicBezTo>
                      <a:pt x="246" y="91"/>
                      <a:pt x="292" y="137"/>
                      <a:pt x="292" y="192"/>
                    </a:cubicBezTo>
                    <a:cubicBezTo>
                      <a:pt x="292" y="248"/>
                      <a:pt x="246" y="293"/>
                      <a:pt x="191" y="293"/>
                    </a:cubicBezTo>
                    <a:close/>
                    <a:moveTo>
                      <a:pt x="191" y="107"/>
                    </a:moveTo>
                    <a:cubicBezTo>
                      <a:pt x="144" y="107"/>
                      <a:pt x="106" y="145"/>
                      <a:pt x="106" y="192"/>
                    </a:cubicBezTo>
                    <a:cubicBezTo>
                      <a:pt x="106" y="239"/>
                      <a:pt x="144" y="277"/>
                      <a:pt x="191" y="277"/>
                    </a:cubicBezTo>
                    <a:cubicBezTo>
                      <a:pt x="238" y="277"/>
                      <a:pt x="276" y="239"/>
                      <a:pt x="276" y="192"/>
                    </a:cubicBezTo>
                    <a:cubicBezTo>
                      <a:pt x="276" y="145"/>
                      <a:pt x="238" y="107"/>
                      <a:pt x="191" y="10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B8FBDC-206A-DC4B-819D-4AE2691A901B}"/>
              </a:ext>
            </a:extLst>
          </p:cNvPr>
          <p:cNvGrpSpPr/>
          <p:nvPr/>
        </p:nvGrpSpPr>
        <p:grpSpPr>
          <a:xfrm>
            <a:off x="9105358" y="3531912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4C941D-816B-7E43-AE40-8FBAE15116AB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E46864C-B19C-3C49-A57B-7E848E8FB95D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60" name="Freeform: Shape 39">
                <a:extLst>
                  <a:ext uri="{FF2B5EF4-FFF2-40B4-BE49-F238E27FC236}">
                    <a16:creationId xmlns:a16="http://schemas.microsoft.com/office/drawing/2014/main" id="{04FDA397-C468-9246-8B05-2C3F71637A8A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1" name="Freeform: Shape 40">
                <a:extLst>
                  <a:ext uri="{FF2B5EF4-FFF2-40B4-BE49-F238E27FC236}">
                    <a16:creationId xmlns:a16="http://schemas.microsoft.com/office/drawing/2014/main" id="{66755CE0-87F3-EB4E-B46C-17E28ABBF008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2" name="Freeform: Shape 41">
                <a:extLst>
                  <a:ext uri="{FF2B5EF4-FFF2-40B4-BE49-F238E27FC236}">
                    <a16:creationId xmlns:a16="http://schemas.microsoft.com/office/drawing/2014/main" id="{D5B69CFB-6BDD-CB43-BE14-F3BDDD2E936D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3" name="Freeform: Shape 42">
                <a:extLst>
                  <a:ext uri="{FF2B5EF4-FFF2-40B4-BE49-F238E27FC236}">
                    <a16:creationId xmlns:a16="http://schemas.microsoft.com/office/drawing/2014/main" id="{3CAEADD5-848E-4444-9B82-E516EF577DA7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4" name="Freeform: Shape 43">
                <a:extLst>
                  <a:ext uri="{FF2B5EF4-FFF2-40B4-BE49-F238E27FC236}">
                    <a16:creationId xmlns:a16="http://schemas.microsoft.com/office/drawing/2014/main" id="{C144F576-06FF-1141-A850-251E8BB2F95D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5" name="Freeform: Shape 44">
                <a:extLst>
                  <a:ext uri="{FF2B5EF4-FFF2-40B4-BE49-F238E27FC236}">
                    <a16:creationId xmlns:a16="http://schemas.microsoft.com/office/drawing/2014/main" id="{C9A37C66-5087-3E40-B040-25D29FBFD25B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6" name="Freeform: Shape 45">
                <a:extLst>
                  <a:ext uri="{FF2B5EF4-FFF2-40B4-BE49-F238E27FC236}">
                    <a16:creationId xmlns:a16="http://schemas.microsoft.com/office/drawing/2014/main" id="{3AAE596F-D887-7A40-A9A3-CBCAF5CA844B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7" name="Freeform: Shape 46">
                <a:extLst>
                  <a:ext uri="{FF2B5EF4-FFF2-40B4-BE49-F238E27FC236}">
                    <a16:creationId xmlns:a16="http://schemas.microsoft.com/office/drawing/2014/main" id="{74813E2F-7F67-4040-A826-49CF6D2BF2A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8" name="Freeform: Shape 47">
                <a:extLst>
                  <a:ext uri="{FF2B5EF4-FFF2-40B4-BE49-F238E27FC236}">
                    <a16:creationId xmlns:a16="http://schemas.microsoft.com/office/drawing/2014/main" id="{18AF0A23-BDDB-1747-AF5C-E3788F3AB59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" name="Freeform: Shape 48">
                <a:extLst>
                  <a:ext uri="{FF2B5EF4-FFF2-40B4-BE49-F238E27FC236}">
                    <a16:creationId xmlns:a16="http://schemas.microsoft.com/office/drawing/2014/main" id="{5B0E68D9-22A4-4643-A11B-EEBEFEE100FB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" name="Freeform: Shape 49">
                <a:extLst>
                  <a:ext uri="{FF2B5EF4-FFF2-40B4-BE49-F238E27FC236}">
                    <a16:creationId xmlns:a16="http://schemas.microsoft.com/office/drawing/2014/main" id="{C6034C3E-C866-EA4B-A96D-F10EE6FCA741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" name="Freeform: Shape 50">
                <a:extLst>
                  <a:ext uri="{FF2B5EF4-FFF2-40B4-BE49-F238E27FC236}">
                    <a16:creationId xmlns:a16="http://schemas.microsoft.com/office/drawing/2014/main" id="{B449807E-DD4D-4E4F-8DB0-AC1D80AE3B76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" name="Freeform: Shape 51">
                <a:extLst>
                  <a:ext uri="{FF2B5EF4-FFF2-40B4-BE49-F238E27FC236}">
                    <a16:creationId xmlns:a16="http://schemas.microsoft.com/office/drawing/2014/main" id="{2E3874D5-1E65-CB45-91DA-7EFE0120F0C2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8D89E1-1C9B-AE41-BCE2-FEE1A00D9C4F}"/>
              </a:ext>
            </a:extLst>
          </p:cNvPr>
          <p:cNvGrpSpPr/>
          <p:nvPr/>
        </p:nvGrpSpPr>
        <p:grpSpPr>
          <a:xfrm>
            <a:off x="1806955" y="3531912"/>
            <a:ext cx="1339577" cy="1339575"/>
            <a:chOff x="1322183" y="1791730"/>
            <a:chExt cx="1828959" cy="1828959"/>
          </a:xfrm>
          <a:solidFill>
            <a:sysClr val="window" lastClr="FFFFFF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F0B490-6D59-DF43-88E3-4573DB10E76A}"/>
                </a:ext>
              </a:extLst>
            </p:cNvPr>
            <p:cNvSpPr/>
            <p:nvPr/>
          </p:nvSpPr>
          <p:spPr>
            <a:xfrm>
              <a:off x="1322183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61C73C43-FAE8-8346-803E-3058E89099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5258" y="2174818"/>
              <a:ext cx="902807" cy="1086430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529688" y="4063200"/>
            <a:ext cx="1306448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Data center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901954" y="3980773"/>
            <a:ext cx="77745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Branch</a:t>
            </a:r>
          </a:p>
        </p:txBody>
      </p:sp>
      <p:pic>
        <p:nvPicPr>
          <p:cNvPr id="107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7" idx="0"/>
          </p:cNvCxnSpPr>
          <p:nvPr/>
        </p:nvCxnSpPr>
        <p:spPr bwMode="gray">
          <a:xfrm>
            <a:off x="6117489" y="4672028"/>
            <a:ext cx="389792" cy="874631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E56754-1274-8E43-B83B-36B318F7622D}"/>
              </a:ext>
            </a:extLst>
          </p:cNvPr>
          <p:cNvGrpSpPr/>
          <p:nvPr/>
        </p:nvGrpSpPr>
        <p:grpSpPr>
          <a:xfrm>
            <a:off x="7242648" y="4997105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F1B59A6-A495-8145-936B-86184476AF17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4BE67AD-3039-8E4F-AA49-F3261B18EA65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118" name="Freeform: Shape 39">
                <a:extLst>
                  <a:ext uri="{FF2B5EF4-FFF2-40B4-BE49-F238E27FC236}">
                    <a16:creationId xmlns:a16="http://schemas.microsoft.com/office/drawing/2014/main" id="{8E7CCAF9-6A64-5E49-BB3B-158EB3DCB581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9" name="Freeform: Shape 40">
                <a:extLst>
                  <a:ext uri="{FF2B5EF4-FFF2-40B4-BE49-F238E27FC236}">
                    <a16:creationId xmlns:a16="http://schemas.microsoft.com/office/drawing/2014/main" id="{F25C8383-51E1-6643-A4A0-9E2971FF9C4E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0" name="Freeform: Shape 41">
                <a:extLst>
                  <a:ext uri="{FF2B5EF4-FFF2-40B4-BE49-F238E27FC236}">
                    <a16:creationId xmlns:a16="http://schemas.microsoft.com/office/drawing/2014/main" id="{C0E6829B-9FDC-4341-A681-3FABAC0707AE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1" name="Freeform: Shape 42">
                <a:extLst>
                  <a:ext uri="{FF2B5EF4-FFF2-40B4-BE49-F238E27FC236}">
                    <a16:creationId xmlns:a16="http://schemas.microsoft.com/office/drawing/2014/main" id="{85E07E8F-0CDF-3646-826A-A6EF5D6E8244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2" name="Freeform: Shape 43">
                <a:extLst>
                  <a:ext uri="{FF2B5EF4-FFF2-40B4-BE49-F238E27FC236}">
                    <a16:creationId xmlns:a16="http://schemas.microsoft.com/office/drawing/2014/main" id="{7C83619C-0BCE-2544-853B-65093DC44552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3" name="Freeform: Shape 44">
                <a:extLst>
                  <a:ext uri="{FF2B5EF4-FFF2-40B4-BE49-F238E27FC236}">
                    <a16:creationId xmlns:a16="http://schemas.microsoft.com/office/drawing/2014/main" id="{C01FBFF0-55AA-3148-84CD-32D54D06454D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4" name="Freeform: Shape 45">
                <a:extLst>
                  <a:ext uri="{FF2B5EF4-FFF2-40B4-BE49-F238E27FC236}">
                    <a16:creationId xmlns:a16="http://schemas.microsoft.com/office/drawing/2014/main" id="{57BADD64-6906-AF49-ABB5-002C7FE7CF6A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5" name="Freeform: Shape 46">
                <a:extLst>
                  <a:ext uri="{FF2B5EF4-FFF2-40B4-BE49-F238E27FC236}">
                    <a16:creationId xmlns:a16="http://schemas.microsoft.com/office/drawing/2014/main" id="{5572BA04-C16F-8641-9788-9E3C7AD0C32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6" name="Freeform: Shape 47">
                <a:extLst>
                  <a:ext uri="{FF2B5EF4-FFF2-40B4-BE49-F238E27FC236}">
                    <a16:creationId xmlns:a16="http://schemas.microsoft.com/office/drawing/2014/main" id="{CAE62F78-9A91-E548-A2BF-8518E7EBB2E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7" name="Freeform: Shape 48">
                <a:extLst>
                  <a:ext uri="{FF2B5EF4-FFF2-40B4-BE49-F238E27FC236}">
                    <a16:creationId xmlns:a16="http://schemas.microsoft.com/office/drawing/2014/main" id="{CAD89E3A-C605-E447-861F-7F9A24A88C79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8" name="Freeform: Shape 49">
                <a:extLst>
                  <a:ext uri="{FF2B5EF4-FFF2-40B4-BE49-F238E27FC236}">
                    <a16:creationId xmlns:a16="http://schemas.microsoft.com/office/drawing/2014/main" id="{5E0149C8-0E8A-0E4C-B408-0FFA5CF7DD1E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9" name="Freeform: Shape 50">
                <a:extLst>
                  <a:ext uri="{FF2B5EF4-FFF2-40B4-BE49-F238E27FC236}">
                    <a16:creationId xmlns:a16="http://schemas.microsoft.com/office/drawing/2014/main" id="{F156D5F8-D517-8E48-B64D-5568DD7A8F04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0" name="Freeform: Shape 51">
                <a:extLst>
                  <a:ext uri="{FF2B5EF4-FFF2-40B4-BE49-F238E27FC236}">
                    <a16:creationId xmlns:a16="http://schemas.microsoft.com/office/drawing/2014/main" id="{655F3A5F-DB48-C94C-9353-88B3DCEC90F6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788008" y="5528393"/>
            <a:ext cx="1064394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Main office</a:t>
            </a:r>
          </a:p>
        </p:txBody>
      </p:sp>
      <p:pic>
        <p:nvPicPr>
          <p:cNvPr id="132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endCxn id="110" idx="0"/>
          </p:cNvCxnSpPr>
          <p:nvPr/>
        </p:nvCxnSpPr>
        <p:spPr bwMode="gray">
          <a:xfrm>
            <a:off x="6168079" y="1676238"/>
            <a:ext cx="2744396" cy="2168596"/>
          </a:xfrm>
          <a:prstGeom prst="straightConnector1">
            <a:avLst/>
          </a:prstGeom>
          <a:noFill/>
          <a:ln w="25400" cap="flat" cmpd="sng" algn="ctr">
            <a:solidFill>
              <a:srgbClr val="A5C249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endCxn id="132" idx="0"/>
          </p:cNvCxnSpPr>
          <p:nvPr/>
        </p:nvCxnSpPr>
        <p:spPr bwMode="gray">
          <a:xfrm>
            <a:off x="6168079" y="1672344"/>
            <a:ext cx="881686" cy="3637683"/>
          </a:xfrm>
          <a:prstGeom prst="straightConnector1">
            <a:avLst/>
          </a:prstGeom>
          <a:noFill/>
          <a:ln w="25400" cap="flat" cmpd="sng" algn="ctr">
            <a:solidFill>
              <a:srgbClr val="A5C249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300975" cy="1216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483608" y="5999992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SD-WAN Edge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9089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157" idx="2"/>
            <a:endCxn id="113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2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P4Runtime/OpenFlow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71003</TotalTime>
  <Words>1496</Words>
  <Application>Microsoft Macintosh PowerPoint</Application>
  <PresentationFormat>Widescreen</PresentationFormat>
  <Paragraphs>926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Metropolis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234</cp:revision>
  <dcterms:created xsi:type="dcterms:W3CDTF">2019-12-10T16:47:01Z</dcterms:created>
  <dcterms:modified xsi:type="dcterms:W3CDTF">2020-12-10T05:08:01Z</dcterms:modified>
</cp:coreProperties>
</file>